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03" r:id="rId6"/>
    <p:sldMasterId id="2147483722" r:id="rId7"/>
    <p:sldMasterId id="2147483741" r:id="rId8"/>
  </p:sldMasterIdLst>
  <p:notesMasterIdLst>
    <p:notesMasterId r:id="rId20"/>
  </p:notesMasterIdLst>
  <p:sldIdLst>
    <p:sldId id="306" r:id="rId9"/>
    <p:sldId id="307" r:id="rId10"/>
    <p:sldId id="362" r:id="rId11"/>
    <p:sldId id="359" r:id="rId12"/>
    <p:sldId id="311" r:id="rId13"/>
    <p:sldId id="309" r:id="rId14"/>
    <p:sldId id="310" r:id="rId15"/>
    <p:sldId id="366" r:id="rId16"/>
    <p:sldId id="344" r:id="rId17"/>
    <p:sldId id="312" r:id="rId18"/>
    <p:sldId id="361" r:id="rId19"/>
    <p:sldId id="313" r:id="rId21"/>
    <p:sldId id="365" r:id="rId22"/>
    <p:sldId id="314" r:id="rId23"/>
    <p:sldId id="315" r:id="rId24"/>
    <p:sldId id="325" r:id="rId25"/>
    <p:sldId id="363" r:id="rId26"/>
    <p:sldId id="364" r:id="rId27"/>
    <p:sldId id="341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557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中国消费者对于健康饮食重要性的统计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重要</c:v>
                </c:pt>
                <c:pt idx="1">
                  <c:v>不重要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38100">
      <a:solidFill>
        <a:srgbClr val="002060"/>
      </a:solidFill>
      <a:prstDash val="lgDash"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需求认可度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更多的锻炼</c:v>
                </c:pt>
                <c:pt idx="1">
                  <c:v>充足的睡眠</c:v>
                </c:pt>
                <c:pt idx="2">
                  <c:v>减少糖分摄入</c:v>
                </c:pt>
                <c:pt idx="3">
                  <c:v>少吃加工食品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47</c:v>
                </c:pt>
                <c:pt idx="1">
                  <c:v>52</c:v>
                </c:pt>
                <c:pt idx="2">
                  <c:v>55</c:v>
                </c:pt>
                <c:pt idx="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767600"/>
        <c:axId val="1946768016"/>
      </c:barChart>
      <c:catAx>
        <c:axId val="19467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46768016"/>
        <c:crosses val="autoZero"/>
        <c:auto val="1"/>
        <c:lblAlgn val="ctr"/>
        <c:lblOffset val="100"/>
        <c:noMultiLvlLbl val="0"/>
      </c:catAx>
      <c:valAx>
        <c:axId val="194676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467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38100">
      <a:solidFill>
        <a:schemeClr val="accent1">
          <a:lumMod val="50000"/>
        </a:schemeClr>
      </a:solidFill>
      <a:prstDash val="lgDashDot"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2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image" Target="../media/image2.png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image" Target="../media/image2.png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image" Target="../media/image2.pn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image" Target="../media/image2.png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image" Target="../media/image2.png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7.png"/><Relationship Id="rId6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tags" Target="../tags/tag178.xml"/><Relationship Id="rId3" Type="http://schemas.openxmlformats.org/officeDocument/2006/relationships/image" Target="../media/image5.jpeg"/><Relationship Id="rId2" Type="http://schemas.openxmlformats.org/officeDocument/2006/relationships/tags" Target="../tags/tag177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8.png"/><Relationship Id="rId4" Type="http://schemas.openxmlformats.org/officeDocument/2006/relationships/tags" Target="../tags/tag187.xml"/><Relationship Id="rId3" Type="http://schemas.openxmlformats.org/officeDocument/2006/relationships/image" Target="../media/image5.jpeg"/><Relationship Id="rId2" Type="http://schemas.openxmlformats.org/officeDocument/2006/relationships/tags" Target="../tags/tag186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9.png"/><Relationship Id="rId4" Type="http://schemas.openxmlformats.org/officeDocument/2006/relationships/tags" Target="../tags/tag195.xml"/><Relationship Id="rId3" Type="http://schemas.openxmlformats.org/officeDocument/2006/relationships/image" Target="../media/image5.jpeg"/><Relationship Id="rId2" Type="http://schemas.openxmlformats.org/officeDocument/2006/relationships/tags" Target="../tags/tag194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8.png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8.png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1.png"/><Relationship Id="rId6" Type="http://schemas.openxmlformats.org/officeDocument/2006/relationships/tags" Target="../tags/tag230.xml"/><Relationship Id="rId5" Type="http://schemas.openxmlformats.org/officeDocument/2006/relationships/image" Target="../media/image10.png"/><Relationship Id="rId4" Type="http://schemas.openxmlformats.org/officeDocument/2006/relationships/tags" Target="../tags/tag229.xml"/><Relationship Id="rId3" Type="http://schemas.openxmlformats.org/officeDocument/2006/relationships/image" Target="../media/image5.jpeg"/><Relationship Id="rId2" Type="http://schemas.openxmlformats.org/officeDocument/2006/relationships/tags" Target="../tags/tag228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8.png"/><Relationship Id="rId4" Type="http://schemas.openxmlformats.org/officeDocument/2006/relationships/tags" Target="../tags/tag239.xml"/><Relationship Id="rId3" Type="http://schemas.openxmlformats.org/officeDocument/2006/relationships/image" Target="../media/image5.jpeg"/><Relationship Id="rId2" Type="http://schemas.openxmlformats.org/officeDocument/2006/relationships/tags" Target="../tags/tag238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image" Target="../media/image8.png"/><Relationship Id="rId4" Type="http://schemas.openxmlformats.org/officeDocument/2006/relationships/tags" Target="../tags/tag248.xml"/><Relationship Id="rId3" Type="http://schemas.openxmlformats.org/officeDocument/2006/relationships/image" Target="../media/image5.jpeg"/><Relationship Id="rId2" Type="http://schemas.openxmlformats.org/officeDocument/2006/relationships/tags" Target="../tags/tag247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8.png"/><Relationship Id="rId4" Type="http://schemas.openxmlformats.org/officeDocument/2006/relationships/tags" Target="../tags/tag256.xml"/><Relationship Id="rId3" Type="http://schemas.openxmlformats.org/officeDocument/2006/relationships/image" Target="../media/image5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image" Target="../media/image8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8.png"/><Relationship Id="rId4" Type="http://schemas.openxmlformats.org/officeDocument/2006/relationships/tags" Target="../tags/tag279.xml"/><Relationship Id="rId3" Type="http://schemas.openxmlformats.org/officeDocument/2006/relationships/image" Target="../media/image5.jpeg"/><Relationship Id="rId2" Type="http://schemas.openxmlformats.org/officeDocument/2006/relationships/tags" Target="../tags/tag278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8.png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5.jpeg"/><Relationship Id="rId2" Type="http://schemas.openxmlformats.org/officeDocument/2006/relationships/tags" Target="../tags/tag287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8.pn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5.jpeg"/><Relationship Id="rId2" Type="http://schemas.openxmlformats.org/officeDocument/2006/relationships/tags" Target="../tags/tag305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image" Target="../media/image8.png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8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5.jpeg"/><Relationship Id="rId2" Type="http://schemas.openxmlformats.org/officeDocument/2006/relationships/tags" Target="../tags/tag325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tags" Target="../tags/tag341.xml"/><Relationship Id="rId3" Type="http://schemas.openxmlformats.org/officeDocument/2006/relationships/image" Target="../media/image1.png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tags" Target="../tags/tag343.xml"/><Relationship Id="rId3" Type="http://schemas.openxmlformats.org/officeDocument/2006/relationships/image" Target="../media/image2.png"/><Relationship Id="rId2" Type="http://schemas.openxmlformats.org/officeDocument/2006/relationships/tags" Target="../tags/tag342.xml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image" Target="../media/image2.png"/><Relationship Id="rId4" Type="http://schemas.openxmlformats.org/officeDocument/2006/relationships/tags" Target="../tags/tag345.xml"/><Relationship Id="rId3" Type="http://schemas.openxmlformats.org/officeDocument/2006/relationships/image" Target="../media/image3.png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image" Target="../media/image2.png"/><Relationship Id="rId2" Type="http://schemas.openxmlformats.org/officeDocument/2006/relationships/tags" Target="../tags/tag349.xml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tags" Target="../tags/tag352.xml"/><Relationship Id="rId3" Type="http://schemas.openxmlformats.org/officeDocument/2006/relationships/image" Target="../media/image2.png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354.xml"/><Relationship Id="rId3" Type="http://schemas.openxmlformats.org/officeDocument/2006/relationships/image" Target="../media/image4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56.xml"/><Relationship Id="rId3" Type="http://schemas.openxmlformats.org/officeDocument/2006/relationships/image" Target="../media/image2.png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tags" Target="../tags/tag358.xml"/><Relationship Id="rId3" Type="http://schemas.openxmlformats.org/officeDocument/2006/relationships/image" Target="../media/image2.png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tags" Target="../tags/tag360.xml"/><Relationship Id="rId3" Type="http://schemas.openxmlformats.org/officeDocument/2006/relationships/image" Target="../media/image2.png"/><Relationship Id="rId2" Type="http://schemas.openxmlformats.org/officeDocument/2006/relationships/tags" Target="../tags/tag359.xml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1.png"/><Relationship Id="rId2" Type="http://schemas.openxmlformats.org/officeDocument/2006/relationships/tags" Target="../tags/tag361.xml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2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>
            <a:spLocks noGrp="1"/>
          </p:cNvSpPr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2" Type="http://schemas.openxmlformats.org/officeDocument/2006/relationships/theme" Target="../theme/theme5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6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334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2" Type="http://schemas.openxmlformats.org/officeDocument/2006/relationships/theme" Target="../theme/theme7.xml"/><Relationship Id="rId21" Type="http://schemas.openxmlformats.org/officeDocument/2006/relationships/tags" Target="../tags/tag427.xml"/><Relationship Id="rId20" Type="http://schemas.openxmlformats.org/officeDocument/2006/relationships/tags" Target="../tags/tag426.xml"/><Relationship Id="rId2" Type="http://schemas.openxmlformats.org/officeDocument/2006/relationships/slideLayout" Target="../slideLayouts/slideLayout89.xml"/><Relationship Id="rId19" Type="http://schemas.openxmlformats.org/officeDocument/2006/relationships/tags" Target="../tags/tag425.xml"/><Relationship Id="rId18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31.xml"/><Relationship Id="rId4" Type="http://schemas.openxmlformats.org/officeDocument/2006/relationships/image" Target="../media/image12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3.xml"/><Relationship Id="rId8" Type="http://schemas.openxmlformats.org/officeDocument/2006/relationships/tags" Target="../tags/tag512.xml"/><Relationship Id="rId7" Type="http://schemas.openxmlformats.org/officeDocument/2006/relationships/tags" Target="../tags/tag511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6" Type="http://schemas.openxmlformats.org/officeDocument/2006/relationships/slideLayout" Target="../slideLayouts/slideLayout31.xml"/><Relationship Id="rId15" Type="http://schemas.openxmlformats.org/officeDocument/2006/relationships/tags" Target="../tags/tag518.xml"/><Relationship Id="rId14" Type="http://schemas.openxmlformats.org/officeDocument/2006/relationships/tags" Target="../tags/tag517.xml"/><Relationship Id="rId13" Type="http://schemas.openxmlformats.org/officeDocument/2006/relationships/tags" Target="../tags/tag516.xml"/><Relationship Id="rId12" Type="http://schemas.openxmlformats.org/officeDocument/2006/relationships/image" Target="../media/image39.png"/><Relationship Id="rId11" Type="http://schemas.openxmlformats.org/officeDocument/2006/relationships/tags" Target="../tags/tag515.xml"/><Relationship Id="rId10" Type="http://schemas.openxmlformats.org/officeDocument/2006/relationships/tags" Target="../tags/tag514.xml"/><Relationship Id="rId1" Type="http://schemas.openxmlformats.org/officeDocument/2006/relationships/tags" Target="../tags/tag50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1.xml"/><Relationship Id="rId8" Type="http://schemas.openxmlformats.org/officeDocument/2006/relationships/image" Target="../media/image42.jpeg"/><Relationship Id="rId7" Type="http://schemas.openxmlformats.org/officeDocument/2006/relationships/tags" Target="../tags/tag530.xml"/><Relationship Id="rId6" Type="http://schemas.openxmlformats.org/officeDocument/2006/relationships/image" Target="../media/image41.jpeg"/><Relationship Id="rId5" Type="http://schemas.openxmlformats.org/officeDocument/2006/relationships/tags" Target="../tags/tag529.xml"/><Relationship Id="rId4" Type="http://schemas.openxmlformats.org/officeDocument/2006/relationships/image" Target="../media/image40.jpeg"/><Relationship Id="rId3" Type="http://schemas.openxmlformats.org/officeDocument/2006/relationships/tags" Target="../tags/tag528.xml"/><Relationship Id="rId20" Type="http://schemas.openxmlformats.org/officeDocument/2006/relationships/slideLayout" Target="../slideLayouts/slideLayout31.xml"/><Relationship Id="rId2" Type="http://schemas.openxmlformats.org/officeDocument/2006/relationships/tags" Target="../tags/tag527.xml"/><Relationship Id="rId19" Type="http://schemas.openxmlformats.org/officeDocument/2006/relationships/tags" Target="../tags/tag536.xml"/><Relationship Id="rId18" Type="http://schemas.openxmlformats.org/officeDocument/2006/relationships/image" Target="../media/image47.jpeg"/><Relationship Id="rId17" Type="http://schemas.openxmlformats.org/officeDocument/2006/relationships/tags" Target="../tags/tag535.xml"/><Relationship Id="rId16" Type="http://schemas.openxmlformats.org/officeDocument/2006/relationships/image" Target="../media/image46.jpeg"/><Relationship Id="rId15" Type="http://schemas.openxmlformats.org/officeDocument/2006/relationships/tags" Target="../tags/tag534.xml"/><Relationship Id="rId14" Type="http://schemas.openxmlformats.org/officeDocument/2006/relationships/image" Target="../media/image45.jpeg"/><Relationship Id="rId13" Type="http://schemas.openxmlformats.org/officeDocument/2006/relationships/tags" Target="../tags/tag533.xml"/><Relationship Id="rId12" Type="http://schemas.openxmlformats.org/officeDocument/2006/relationships/image" Target="../media/image44.jpeg"/><Relationship Id="rId11" Type="http://schemas.openxmlformats.org/officeDocument/2006/relationships/tags" Target="../tags/tag532.xml"/><Relationship Id="rId10" Type="http://schemas.openxmlformats.org/officeDocument/2006/relationships/image" Target="../media/image43.jpeg"/><Relationship Id="rId1" Type="http://schemas.openxmlformats.org/officeDocument/2006/relationships/tags" Target="../tags/tag5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hyperlink" Target="https://github.com/Budding0828/TickTo" TargetMode="External"/><Relationship Id="rId1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540.xml"/><Relationship Id="rId4" Type="http://schemas.openxmlformats.org/officeDocument/2006/relationships/image" Target="../media/image49.png"/><Relationship Id="rId3" Type="http://schemas.openxmlformats.org/officeDocument/2006/relationships/tags" Target="../tags/tag539.xml"/><Relationship Id="rId2" Type="http://schemas.openxmlformats.org/officeDocument/2006/relationships/tags" Target="../tags/tag538.xml"/><Relationship Id="rId1" Type="http://schemas.openxmlformats.org/officeDocument/2006/relationships/tags" Target="../tags/tag53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tags" Target="../tags/tag545.xml"/><Relationship Id="rId7" Type="http://schemas.openxmlformats.org/officeDocument/2006/relationships/image" Target="../media/image52.png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4" Type="http://schemas.openxmlformats.org/officeDocument/2006/relationships/image" Target="../media/image51.png"/><Relationship Id="rId3" Type="http://schemas.openxmlformats.org/officeDocument/2006/relationships/tags" Target="../tags/tag542.xml"/><Relationship Id="rId2" Type="http://schemas.openxmlformats.org/officeDocument/2006/relationships/image" Target="../media/image50.png"/><Relationship Id="rId11" Type="http://schemas.openxmlformats.org/officeDocument/2006/relationships/slideLayout" Target="../slideLayouts/slideLayout42.xml"/><Relationship Id="rId10" Type="http://schemas.openxmlformats.org/officeDocument/2006/relationships/tags" Target="../tags/tag546.xml"/><Relationship Id="rId1" Type="http://schemas.openxmlformats.org/officeDocument/2006/relationships/tags" Target="../tags/tag54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tags" Target="../tags/tag553.xml"/><Relationship Id="rId7" Type="http://schemas.openxmlformats.org/officeDocument/2006/relationships/image" Target="../media/image54.jpeg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554.xml"/><Relationship Id="rId10" Type="http://schemas.openxmlformats.org/officeDocument/2006/relationships/hyperlink" Target="https://github.com/Coding/Coding-Android" TargetMode="External"/><Relationship Id="rId1" Type="http://schemas.openxmlformats.org/officeDocument/2006/relationships/tags" Target="../tags/tag54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5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5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37.xml"/><Relationship Id="rId7" Type="http://schemas.openxmlformats.org/officeDocument/2006/relationships/image" Target="../media/image14.jpeg"/><Relationship Id="rId6" Type="http://schemas.openxmlformats.org/officeDocument/2006/relationships/tags" Target="../tags/tag436.xml"/><Relationship Id="rId5" Type="http://schemas.openxmlformats.org/officeDocument/2006/relationships/image" Target="../media/image13.jpe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16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image" Target="../media/image12.pn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94.xml"/><Relationship Id="rId18" Type="http://schemas.openxmlformats.org/officeDocument/2006/relationships/tags" Target="../tags/tag455.xml"/><Relationship Id="rId17" Type="http://schemas.openxmlformats.org/officeDocument/2006/relationships/tags" Target="../tags/tag454.xml"/><Relationship Id="rId16" Type="http://schemas.openxmlformats.org/officeDocument/2006/relationships/tags" Target="../tags/tag453.xml"/><Relationship Id="rId15" Type="http://schemas.openxmlformats.org/officeDocument/2006/relationships/tags" Target="../tags/tag452.xml"/><Relationship Id="rId14" Type="http://schemas.openxmlformats.org/officeDocument/2006/relationships/tags" Target="../tags/tag451.xml"/><Relationship Id="rId13" Type="http://schemas.openxmlformats.org/officeDocument/2006/relationships/tags" Target="../tags/tag450.xml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tags" Target="../tags/tag44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467.xml"/><Relationship Id="rId12" Type="http://schemas.openxmlformats.org/officeDocument/2006/relationships/image" Target="../media/image17.png"/><Relationship Id="rId11" Type="http://schemas.openxmlformats.org/officeDocument/2006/relationships/tags" Target="../tags/tag466.xml"/><Relationship Id="rId10" Type="http://schemas.openxmlformats.org/officeDocument/2006/relationships/tags" Target="../tags/tag465.xml"/><Relationship Id="rId1" Type="http://schemas.openxmlformats.org/officeDocument/2006/relationships/tags" Target="../tags/tag45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472.xml"/><Relationship Id="rId7" Type="http://schemas.openxmlformats.org/officeDocument/2006/relationships/image" Target="../media/image20.png"/><Relationship Id="rId6" Type="http://schemas.openxmlformats.org/officeDocument/2006/relationships/tags" Target="../tags/tag471.xml"/><Relationship Id="rId5" Type="http://schemas.openxmlformats.org/officeDocument/2006/relationships/image" Target="../media/image19.png"/><Relationship Id="rId4" Type="http://schemas.openxmlformats.org/officeDocument/2006/relationships/tags" Target="../tags/tag470.xml"/><Relationship Id="rId3" Type="http://schemas.openxmlformats.org/officeDocument/2006/relationships/image" Target="../media/image18.png"/><Relationship Id="rId23" Type="http://schemas.openxmlformats.org/officeDocument/2006/relationships/slideLayout" Target="../slideLayouts/slideLayout31.xml"/><Relationship Id="rId22" Type="http://schemas.openxmlformats.org/officeDocument/2006/relationships/image" Target="../media/image29.svg"/><Relationship Id="rId21" Type="http://schemas.openxmlformats.org/officeDocument/2006/relationships/image" Target="../media/image28.png"/><Relationship Id="rId20" Type="http://schemas.openxmlformats.org/officeDocument/2006/relationships/image" Target="../media/image27.svg"/><Relationship Id="rId2" Type="http://schemas.openxmlformats.org/officeDocument/2006/relationships/tags" Target="../tags/tag469.xml"/><Relationship Id="rId19" Type="http://schemas.openxmlformats.org/officeDocument/2006/relationships/image" Target="../media/image26.png"/><Relationship Id="rId18" Type="http://schemas.openxmlformats.org/officeDocument/2006/relationships/tags" Target="../tags/tag477.xml"/><Relationship Id="rId17" Type="http://schemas.openxmlformats.org/officeDocument/2006/relationships/image" Target="../media/image25.svg"/><Relationship Id="rId16" Type="http://schemas.openxmlformats.org/officeDocument/2006/relationships/image" Target="../media/image24.png"/><Relationship Id="rId15" Type="http://schemas.openxmlformats.org/officeDocument/2006/relationships/tags" Target="../tags/tag476.xml"/><Relationship Id="rId14" Type="http://schemas.openxmlformats.org/officeDocument/2006/relationships/image" Target="../media/image23.png"/><Relationship Id="rId13" Type="http://schemas.openxmlformats.org/officeDocument/2006/relationships/tags" Target="../tags/tag475.xml"/><Relationship Id="rId12" Type="http://schemas.openxmlformats.org/officeDocument/2006/relationships/image" Target="../media/image22.png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tags" Target="../tags/tag46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tags" Target="../tags/tag485.xml"/><Relationship Id="rId7" Type="http://schemas.openxmlformats.org/officeDocument/2006/relationships/tags" Target="../tags/tag484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491.xml"/><Relationship Id="rId16" Type="http://schemas.openxmlformats.org/officeDocument/2006/relationships/image" Target="../media/image31.svg"/><Relationship Id="rId15" Type="http://schemas.openxmlformats.org/officeDocument/2006/relationships/image" Target="../media/image30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490.xml"/><Relationship Id="rId12" Type="http://schemas.openxmlformats.org/officeDocument/2006/relationships/tags" Target="../tags/tag489.xml"/><Relationship Id="rId11" Type="http://schemas.openxmlformats.org/officeDocument/2006/relationships/tags" Target="../tags/tag488.xml"/><Relationship Id="rId10" Type="http://schemas.openxmlformats.org/officeDocument/2006/relationships/tags" Target="../tags/tag487.xml"/><Relationship Id="rId1" Type="http://schemas.openxmlformats.org/officeDocument/2006/relationships/tags" Target="../tags/tag4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image" Target="../media/image33.png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0" Type="http://schemas.openxmlformats.org/officeDocument/2006/relationships/slideLayout" Target="../slideLayouts/slideLayout58.xml"/><Relationship Id="rId2" Type="http://schemas.openxmlformats.org/officeDocument/2006/relationships/tags" Target="../tags/tag493.xml"/><Relationship Id="rId19" Type="http://schemas.openxmlformats.org/officeDocument/2006/relationships/tags" Target="../tags/tag504.xml"/><Relationship Id="rId18" Type="http://schemas.openxmlformats.org/officeDocument/2006/relationships/image" Target="../media/image38.png"/><Relationship Id="rId17" Type="http://schemas.openxmlformats.org/officeDocument/2006/relationships/tags" Target="../tags/tag503.xml"/><Relationship Id="rId16" Type="http://schemas.openxmlformats.org/officeDocument/2006/relationships/image" Target="../media/image37.png"/><Relationship Id="rId15" Type="http://schemas.openxmlformats.org/officeDocument/2006/relationships/tags" Target="../tags/tag502.xml"/><Relationship Id="rId14" Type="http://schemas.openxmlformats.org/officeDocument/2006/relationships/image" Target="../media/image36.png"/><Relationship Id="rId13" Type="http://schemas.openxmlformats.org/officeDocument/2006/relationships/tags" Target="../tags/tag501.xml"/><Relationship Id="rId12" Type="http://schemas.openxmlformats.org/officeDocument/2006/relationships/image" Target="../media/image35.png"/><Relationship Id="rId11" Type="http://schemas.openxmlformats.org/officeDocument/2006/relationships/tags" Target="../tags/tag500.xml"/><Relationship Id="rId10" Type="http://schemas.openxmlformats.org/officeDocument/2006/relationships/image" Target="../media/image34.png"/><Relationship Id="rId1" Type="http://schemas.openxmlformats.org/officeDocument/2006/relationships/tags" Target="../tags/tag4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项目介绍</a:t>
            </a:r>
            <a:endParaRPr lang="zh-CN" altLang="en-US" sz="3800" spc="22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831441" y="3974006"/>
            <a:ext cx="3065322" cy="57732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5" b="1" dirty="0">
                <a:solidFill>
                  <a:schemeClr val="tx1"/>
                </a:solidFill>
              </a:rPr>
              <a:t>智能饮食方案和运动方案推荐</a:t>
            </a:r>
            <a:endParaRPr lang="zh-CN" altLang="en-US" sz="1205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7495535" y="2914873"/>
            <a:ext cx="1713399" cy="54626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计算运动和饮食需求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57897" y="2764914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用户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2" idx="3"/>
            <a:endCxn id="8" idx="2"/>
          </p:cNvCxnSpPr>
          <p:nvPr/>
        </p:nvCxnSpPr>
        <p:spPr>
          <a:xfrm>
            <a:off x="2070176" y="2960010"/>
            <a:ext cx="4810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551266" y="2686876"/>
            <a:ext cx="1702644" cy="546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dirty="0">
                <a:solidFill>
                  <a:schemeClr val="tx1"/>
                </a:solidFill>
              </a:rPr>
              <a:t>注册</a:t>
            </a:r>
            <a:endParaRPr lang="zh-CN" altLang="en-US" sz="1055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65899" y="2686876"/>
            <a:ext cx="1702644" cy="546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dirty="0">
                <a:solidFill>
                  <a:schemeClr val="tx1"/>
                </a:solidFill>
              </a:rPr>
              <a:t>输入基本参数（身高、体重、忌口）统计</a:t>
            </a:r>
            <a:endParaRPr lang="zh-CN" altLang="en-US" sz="1055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8" idx="6"/>
            <a:endCxn id="10" idx="2"/>
          </p:cNvCxnSpPr>
          <p:nvPr/>
        </p:nvCxnSpPr>
        <p:spPr>
          <a:xfrm>
            <a:off x="4253911" y="2960010"/>
            <a:ext cx="4119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484780" y="1903423"/>
            <a:ext cx="1713399" cy="53211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后端数据库储存相关信息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8341480" y="2435538"/>
            <a:ext cx="10755" cy="47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10271340" y="3522475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管理员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9198178" y="2169481"/>
            <a:ext cx="1073161" cy="1548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0" idx="6"/>
            <a:endCxn id="28" idx="2"/>
          </p:cNvCxnSpPr>
          <p:nvPr/>
        </p:nvCxnSpPr>
        <p:spPr>
          <a:xfrm flipV="1">
            <a:off x="6368544" y="2169481"/>
            <a:ext cx="1116237" cy="790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4656150" y="3989535"/>
            <a:ext cx="1722143" cy="5462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运动和饮食日程统计</a:t>
            </a:r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>
            <a:off x="5517221" y="3233143"/>
            <a:ext cx="0" cy="756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7384194" y="5091328"/>
            <a:ext cx="1959817" cy="823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5" b="1" dirty="0">
                <a:solidFill>
                  <a:schemeClr val="tx1"/>
                </a:solidFill>
              </a:rPr>
              <a:t>社区功能推荐（关注饮食分享和运动方享）</a:t>
            </a:r>
            <a:endParaRPr lang="zh-CN" altLang="en-US" sz="1055" b="1" dirty="0">
              <a:solidFill>
                <a:schemeClr val="tx1"/>
              </a:solidFill>
            </a:endParaRPr>
          </a:p>
          <a:p>
            <a:pPr algn="ctr"/>
            <a:endParaRPr lang="zh-CN" altLang="en-US" sz="1055" b="1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>
            <a:stCxn id="5" idx="4"/>
            <a:endCxn id="62" idx="0"/>
          </p:cNvCxnSpPr>
          <p:nvPr/>
        </p:nvCxnSpPr>
        <p:spPr>
          <a:xfrm>
            <a:off x="8364102" y="4551328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344012" y="3717571"/>
            <a:ext cx="927328" cy="178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1704120" y="502666"/>
            <a:ext cx="2196987" cy="5414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5"/>
              </a:spcBef>
              <a:buSzPct val="100000"/>
            </a:pPr>
            <a:r>
              <a:rPr lang="en-US" altLang="zh-CN" sz="3160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  <a:endParaRPr lang="en-US" altLang="zh-CN" sz="3160" spc="327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0" name="直接箭头连接符 89"/>
          <p:cNvCxnSpPr>
            <a:stCxn id="45" idx="6"/>
            <a:endCxn id="5" idx="2"/>
          </p:cNvCxnSpPr>
          <p:nvPr/>
        </p:nvCxnSpPr>
        <p:spPr>
          <a:xfrm flipV="1">
            <a:off x="6378292" y="4262667"/>
            <a:ext cx="453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7" idx="4"/>
            <a:endCxn id="5" idx="0"/>
          </p:cNvCxnSpPr>
          <p:nvPr/>
        </p:nvCxnSpPr>
        <p:spPr>
          <a:xfrm>
            <a:off x="8352234" y="3461137"/>
            <a:ext cx="11868" cy="512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技术选型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0" y="2009820"/>
            <a:ext cx="2471638" cy="4000854"/>
          </a:xfrm>
        </p:spPr>
      </p:pic>
      <p:sp>
        <p:nvSpPr>
          <p:cNvPr id="6" name="文本框 5"/>
          <p:cNvSpPr txBox="1"/>
          <p:nvPr/>
        </p:nvSpPr>
        <p:spPr>
          <a:xfrm>
            <a:off x="4199139" y="2760956"/>
            <a:ext cx="574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日程管理开源项目 </a:t>
            </a:r>
            <a:r>
              <a:rPr lang="en-US" altLang="zh-CN" dirty="0" err="1"/>
              <a:t>TickTo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https://github.com/Budding0828/TickTo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  <a:endParaRPr lang="zh-CN" altLang="en-US" sz="3200" b="1" spc="1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8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Blip>
                <a:blip r:embed="rId9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  <a:endParaRPr lang="zh-CN" altLang="en-US" sz="280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5"/>
            </p:custDataLst>
          </p:nvPr>
        </p:nvSpPr>
        <p:spPr>
          <a:xfrm>
            <a:off x="1066711" y="2438285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568170" y="568171"/>
            <a:ext cx="465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10"/>
              </a:rPr>
              <a:t>https://github.com/Coding/Coding-Android</a:t>
            </a:r>
            <a:endParaRPr lang="en-US" altLang="zh-CN" dirty="0"/>
          </a:p>
          <a:p>
            <a:r>
              <a:rPr lang="zh-CN" altLang="en-US" b="1" dirty="0"/>
              <a:t>评论区和输入框的库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第一次课程实践展示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2760" y="150921"/>
            <a:ext cx="11126680" cy="625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后端展示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20120" y="612560"/>
            <a:ext cx="9695166" cy="5454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剪去对角 11"/>
          <p:cNvSpPr/>
          <p:nvPr/>
        </p:nvSpPr>
        <p:spPr>
          <a:xfrm>
            <a:off x="0" y="4057095"/>
            <a:ext cx="6812132" cy="2712128"/>
          </a:xfrm>
          <a:prstGeom prst="snip2Diag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545585" y="88778"/>
            <a:ext cx="5717220" cy="185198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7654" y="133165"/>
            <a:ext cx="5282214" cy="3622089"/>
            <a:chOff x="177553" y="248575"/>
            <a:chExt cx="5282214" cy="3622089"/>
          </a:xfrm>
        </p:grpSpPr>
        <p:sp>
          <p:nvSpPr>
            <p:cNvPr id="6" name="矩形 5"/>
            <p:cNvSpPr/>
            <p:nvPr/>
          </p:nvSpPr>
          <p:spPr>
            <a:xfrm>
              <a:off x="177553" y="248575"/>
              <a:ext cx="5282214" cy="3622089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67" y="501403"/>
              <a:ext cx="4762500" cy="31051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711302" y="186431"/>
            <a:ext cx="555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在后疫情时代，大健康已然成为当下热点话题之一，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中国消费者对自身健康的关注度上升到了新的高度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，健康消费也正在逐步渗透到生活当中更多的领域里。</a:t>
            </a:r>
            <a:endParaRPr lang="en-US" altLang="zh-CN" b="0" i="0" dirty="0">
              <a:solidFill>
                <a:srgbClr val="19191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19191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研究机构预计家用食品和医药保健品行业将迎来消费旺盛期。</a:t>
            </a:r>
            <a:endParaRPr lang="zh-CN" altLang="en-US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701" y="4180344"/>
            <a:ext cx="5885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中国家用食品在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年的消费支出总额为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7330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万亿人民币，较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年增长率为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13.1%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，占消费支出总额（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41.589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万亿元人民币）的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17.6%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。新冠疫情爆发后，消费价格指数（食品价格指数为</a:t>
            </a:r>
            <a:r>
              <a:rPr lang="en-US" altLang="zh-CN" b="1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10.6%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，非食品价格指数为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0.4%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）不断上升。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52%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的年龄在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18-24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岁的中国城市消费者认为“我宁愿少吃喜欢的零食，也不要吃健康但不好吃的零食”</a:t>
            </a:r>
            <a:endParaRPr lang="zh-CN" altLang="en-US" b="1" dirty="0"/>
          </a:p>
        </p:txBody>
      </p:sp>
      <p:graphicFrame>
        <p:nvGraphicFramePr>
          <p:cNvPr id="15" name="图表 14"/>
          <p:cNvGraphicFramePr/>
          <p:nvPr/>
        </p:nvGraphicFramePr>
        <p:xfrm>
          <a:off x="8096434" y="4762869"/>
          <a:ext cx="3971278" cy="208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8131946" y="2105405"/>
          <a:ext cx="3971278" cy="264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6600" b="1" spc="5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2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6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7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8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10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总体算法框架图</a:t>
            </a:r>
            <a:endParaRPr lang="zh-CN" altLang="en-US" sz="6000" b="1" spc="4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93"/>
            <a:ext cx="12192000" cy="436781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2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3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衬底"/>
          <p:cNvSpPr/>
          <p:nvPr>
            <p:custDataLst>
              <p:tags r:id="rId4"/>
            </p:custDataLst>
          </p:nvPr>
        </p:nvSpPr>
        <p:spPr>
          <a:xfrm>
            <a:off x="5448663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5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界面设想预览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PA-矩形 6"/>
          <p:cNvSpPr/>
          <p:nvPr>
            <p:custDataLst>
              <p:tags r:id="rId6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2498" b="12498"/>
          <a:stretch>
            <a:fillRect/>
          </a:stretch>
        </p:blipFill>
        <p:spPr bwMode="auto">
          <a:xfrm>
            <a:off x="6835077" y="1445990"/>
            <a:ext cx="2994404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12503" b="12503"/>
          <a:stretch>
            <a:fillRect/>
          </a:stretch>
        </p:blipFill>
        <p:spPr bwMode="auto">
          <a:xfrm>
            <a:off x="6699514" y="1445990"/>
            <a:ext cx="2994770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2494" b="12494"/>
          <a:stretch>
            <a:fillRect/>
          </a:stretch>
        </p:blipFill>
        <p:spPr bwMode="auto">
          <a:xfrm>
            <a:off x="6563951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t="12494" b="12494"/>
          <a:stretch>
            <a:fillRect/>
          </a:stretch>
        </p:blipFill>
        <p:spPr bwMode="auto">
          <a:xfrm>
            <a:off x="6428388" y="1446003"/>
            <a:ext cx="2994771" cy="399362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2494" b="12494"/>
          <a:stretch>
            <a:fillRect/>
          </a:stretch>
        </p:blipFill>
        <p:spPr bwMode="auto">
          <a:xfrm>
            <a:off x="6292826" y="1445981"/>
            <a:ext cx="2994118" cy="399274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t="12494" b="12494"/>
          <a:stretch>
            <a:fillRect/>
          </a:stretch>
        </p:blipFill>
        <p:spPr bwMode="auto">
          <a:xfrm>
            <a:off x="6155928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78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79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95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9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2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73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7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8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9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0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0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1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1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41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7.xml><?xml version="1.0" encoding="utf-8"?>
<p:tagLst xmlns:p="http://schemas.openxmlformats.org/presentationml/2006/main">
  <p:tag name="KSO_WM_SLIDE_BACKGROUND_TYPE" val="general"/>
</p:tagLst>
</file>

<file path=ppt/tags/tag368.xml><?xml version="1.0" encoding="utf-8"?>
<p:tagLst xmlns:p="http://schemas.openxmlformats.org/presentationml/2006/main">
  <p:tag name="KSO_WM_SLIDE_BACKGROUND_TYPE" val="general"/>
</p:tagLst>
</file>

<file path=ppt/tags/tag369.xml><?xml version="1.0" encoding="utf-8"?>
<p:tagLst xmlns:p="http://schemas.openxmlformats.org/presentationml/2006/main">
  <p:tag name="KSO_WM_SLIDE_BACKGROUND_TYPE" val="general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SLIDE_BACKGROUND_TYPE" val="general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74.xml><?xml version="1.0" encoding="utf-8"?>
<p:tagLst xmlns:p="http://schemas.openxmlformats.org/presentationml/2006/main">
  <p:tag name="KSO_WM_SLIDE_BACKGROUND_TYPE" val="frame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SLIDE_BACKGROUND_TYPE" val="frame"/>
</p:tagLst>
</file>

<file path=ppt/tags/tag377.xml><?xml version="1.0" encoding="utf-8"?>
<p:tagLst xmlns:p="http://schemas.openxmlformats.org/presentationml/2006/main">
  <p:tag name="KSO_WM_SLIDE_BACKGROUND_TYPE" val="frame"/>
</p:tagLst>
</file>

<file path=ppt/tags/tag378.xml><?xml version="1.0" encoding="utf-8"?>
<p:tagLst xmlns:p="http://schemas.openxmlformats.org/presentationml/2006/main">
  <p:tag name="KSO_WM_SLIDE_BACKGROUND_TYPE" val="frame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382.xml><?xml version="1.0" encoding="utf-8"?>
<p:tagLst xmlns:p="http://schemas.openxmlformats.org/presentationml/2006/main">
  <p:tag name="KSO_WM_SLIDE_BACKGROUND_TYPE" val="leftRight"/>
</p:tagLst>
</file>

<file path=ppt/tags/tag383.xml><?xml version="1.0" encoding="utf-8"?>
<p:tagLst xmlns:p="http://schemas.openxmlformats.org/presentationml/2006/main">
  <p:tag name="KSO_WM_SLIDE_BACKGROUND_TYPE" val="leftRight"/>
</p:tagLst>
</file>

<file path=ppt/tags/tag384.xml><?xml version="1.0" encoding="utf-8"?>
<p:tagLst xmlns:p="http://schemas.openxmlformats.org/presentationml/2006/main">
  <p:tag name="KSO_WM_SLIDE_BACKGROUND_TYPE" val="leftRight"/>
</p:tagLst>
</file>

<file path=ppt/tags/tag385.xml><?xml version="1.0" encoding="utf-8"?>
<p:tagLst xmlns:p="http://schemas.openxmlformats.org/presentationml/2006/main">
  <p:tag name="KSO_WM_SLIDE_BACKGROUND_TYPE" val="leftRight"/>
</p:tagLst>
</file>

<file path=ppt/tags/tag386.xml><?xml version="1.0" encoding="utf-8"?>
<p:tagLst xmlns:p="http://schemas.openxmlformats.org/presentationml/2006/main">
  <p:tag name="KSO_WM_SLIDE_BACKGROUND_TYPE" val="leftRight"/>
</p:tagLst>
</file>

<file path=ppt/tags/tag387.xml><?xml version="1.0" encoding="utf-8"?>
<p:tagLst xmlns:p="http://schemas.openxmlformats.org/presentationml/2006/main">
  <p:tag name="KSO_WM_SLIDE_BACKGROUND_TYPE" val="leftRight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391.xml><?xml version="1.0" encoding="utf-8"?>
<p:tagLst xmlns:p="http://schemas.openxmlformats.org/presentationml/2006/main">
  <p:tag name="KSO_WM_SLIDE_BACKGROUND_TYPE" val="topBottom"/>
</p:tagLst>
</file>

<file path=ppt/tags/tag392.xml><?xml version="1.0" encoding="utf-8"?>
<p:tagLst xmlns:p="http://schemas.openxmlformats.org/presentationml/2006/main">
  <p:tag name="KSO_WM_SLIDE_BACKGROUND_TYPE" val="topBottom"/>
</p:tagLst>
</file>

<file path=ppt/tags/tag393.xml><?xml version="1.0" encoding="utf-8"?>
<p:tagLst xmlns:p="http://schemas.openxmlformats.org/presentationml/2006/main">
  <p:tag name="KSO_WM_SLIDE_BACKGROUND_TYPE" val="topBottom"/>
</p:tagLst>
</file>

<file path=ppt/tags/tag394.xml><?xml version="1.0" encoding="utf-8"?>
<p:tagLst xmlns:p="http://schemas.openxmlformats.org/presentationml/2006/main">
  <p:tag name="KSO_WM_SLIDE_BACKGROUND_TYPE" val="topBottom"/>
</p:tagLst>
</file>

<file path=ppt/tags/tag395.xml><?xml version="1.0" encoding="utf-8"?>
<p:tagLst xmlns:p="http://schemas.openxmlformats.org/presentationml/2006/main">
  <p:tag name="KSO_WM_SLIDE_BACKGROUND_TYPE" val="topBottom"/>
</p:tagLst>
</file>

<file path=ppt/tags/tag396.xml><?xml version="1.0" encoding="utf-8"?>
<p:tagLst xmlns:p="http://schemas.openxmlformats.org/presentationml/2006/main">
  <p:tag name="KSO_WM_SLIDE_BACKGROUND_TYPE" val="topBot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SLIDE_BACKGROUND_TYPE" val="bottomTop"/>
</p:tagLst>
</file>

<file path=ppt/tags/tag401.xml><?xml version="1.0" encoding="utf-8"?>
<p:tagLst xmlns:p="http://schemas.openxmlformats.org/presentationml/2006/main">
  <p:tag name="KSO_WM_SLIDE_BACKGROUND_TYPE" val="bottomTop"/>
</p:tagLst>
</file>

<file path=ppt/tags/tag402.xml><?xml version="1.0" encoding="utf-8"?>
<p:tagLst xmlns:p="http://schemas.openxmlformats.org/presentationml/2006/main">
  <p:tag name="KSO_WM_SLIDE_BACKGROUND_TYPE" val="bottomTop"/>
</p:tagLst>
</file>

<file path=ppt/tags/tag403.xml><?xml version="1.0" encoding="utf-8"?>
<p:tagLst xmlns:p="http://schemas.openxmlformats.org/presentationml/2006/main">
  <p:tag name="KSO_WM_SLIDE_BACKGROUND_TYPE" val="bottomTop"/>
</p:tagLst>
</file>

<file path=ppt/tags/tag404.xml><?xml version="1.0" encoding="utf-8"?>
<p:tagLst xmlns:p="http://schemas.openxmlformats.org/presentationml/2006/main">
  <p:tag name="KSO_WM_SLIDE_BACKGROUND_TYPE" val="bottomTop"/>
</p:tagLst>
</file>

<file path=ppt/tags/tag405.xml><?xml version="1.0" encoding="utf-8"?>
<p:tagLst xmlns:p="http://schemas.openxmlformats.org/presentationml/2006/main">
  <p:tag name="KSO_WM_SLIDE_BACKGROUND_TYPE" val="bottomTop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409.xml><?xml version="1.0" encoding="utf-8"?>
<p:tagLst xmlns:p="http://schemas.openxmlformats.org/presentationml/2006/main">
  <p:tag name="KSO_WM_SLIDE_BACKGROUND_TYPE" val="navigation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SLIDE_BACKGROUND_TYPE" val="navigation"/>
</p:tagLst>
</file>

<file path=ppt/tags/tag411.xml><?xml version="1.0" encoding="utf-8"?>
<p:tagLst xmlns:p="http://schemas.openxmlformats.org/presentationml/2006/main">
  <p:tag name="KSO_WM_SLIDE_BACKGROUND_TYPE" val="navigation"/>
</p:tagLst>
</file>

<file path=ppt/tags/tag412.xml><?xml version="1.0" encoding="utf-8"?>
<p:tagLst xmlns:p="http://schemas.openxmlformats.org/presentationml/2006/main">
  <p:tag name="KSO_WM_SLIDE_BACKGROUND_TYPE" val="navigation"/>
</p:tagLst>
</file>

<file path=ppt/tags/tag413.xml><?xml version="1.0" encoding="utf-8"?>
<p:tagLst xmlns:p="http://schemas.openxmlformats.org/presentationml/2006/main">
  <p:tag name="KSO_WM_SLIDE_BACKGROUND_TYPE" val="navigation"/>
</p:tagLst>
</file>

<file path=ppt/tags/tag414.xml><?xml version="1.0" encoding="utf-8"?>
<p:tagLst xmlns:p="http://schemas.openxmlformats.org/presentationml/2006/main">
  <p:tag name="KSO_WM_SLIDE_BACKGROUND_TYPE" val="navigation"/>
</p:tagLst>
</file>

<file path=ppt/tags/tag415.xml><?xml version="1.0" encoding="utf-8"?>
<p:tagLst xmlns:p="http://schemas.openxmlformats.org/presentationml/2006/main">
  <p:tag name="KSO_WM_SLIDE_BACKGROUND_TYPE" val="navigation"/>
</p:tagLst>
</file>

<file path=ppt/tags/tag416.xml><?xml version="1.0" encoding="utf-8"?>
<p:tagLst xmlns:p="http://schemas.openxmlformats.org/presentationml/2006/main">
  <p:tag name="KSO_WM_SLIDE_BACKGROUND_TYPE" val="navigation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KSO_WM_SLIDE_BACKGROUND_TYPE" val="belt"/>
</p:tagLst>
</file>

<file path=ppt/tags/tag421.xml><?xml version="1.0" encoding="utf-8"?>
<p:tagLst xmlns:p="http://schemas.openxmlformats.org/presentationml/2006/main">
  <p:tag name="KSO_WM_SLIDE_BACKGROUND_TYPE" val="belt"/>
</p:tagLst>
</file>

<file path=ppt/tags/tag422.xml><?xml version="1.0" encoding="utf-8"?>
<p:tagLst xmlns:p="http://schemas.openxmlformats.org/presentationml/2006/main">
  <p:tag name="KSO_WM_SLIDE_BACKGROUND_TYPE" val="belt"/>
</p:tagLst>
</file>

<file path=ppt/tags/tag423.xml><?xml version="1.0" encoding="utf-8"?>
<p:tagLst xmlns:p="http://schemas.openxmlformats.org/presentationml/2006/main">
  <p:tag name="KSO_WM_SLIDE_BACKGROUND_TYPE" val="belt"/>
</p:tagLst>
</file>

<file path=ppt/tags/tag424.xml><?xml version="1.0" encoding="utf-8"?>
<p:tagLst xmlns:p="http://schemas.openxmlformats.org/presentationml/2006/main">
  <p:tag name="KSO_WM_SLIDE_BACKGROUND_TYPE" val="belt"/>
</p:tagLst>
</file>

<file path=ppt/tags/tag42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42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2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429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PLACING_PICTURE_USER_VIEWPORT" val="{&quot;height&quot;:1955,&quot;width&quot;:1955}"/>
</p:tagLst>
</file>

<file path=ppt/tags/tag431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5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7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43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4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42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48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55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61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466.xml><?xml version="1.0" encoding="utf-8"?>
<p:tagLst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467.xml><?xml version="1.0" encoding="utf-8"?>
<p:tagLst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4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p="http://schemas.openxmlformats.org/presentationml/2006/main">
  <p:tag name="KSO_WM_UNIT_PLACING_PICTURE_USER_VIEWPORT" val="{&quot;height&quot;:2045,&quot;width&quot;:2045}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PLACING_PICTURE_USER_VIEWPORT" val="{&quot;height&quot;:4466,&quot;width&quot;:6321}"/>
</p:tagLst>
</file>

<file path=ppt/tags/tag471.xml><?xml version="1.0" encoding="utf-8"?>
<p:tagLst xmlns:p="http://schemas.openxmlformats.org/presentationml/2006/main">
  <p:tag name="KSO_WM_UNIT_PLACING_PICTURE_USER_VIEWPORT" val="{&quot;height&quot;:1528.2708661417323,&quot;width&quot;:1528.2708661417323}"/>
</p:tagLst>
</file>

<file path=ppt/tags/tag472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73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74.xml><?xml version="1.0" encoding="utf-8"?>
<p:tagLst xmlns:p="http://schemas.openxmlformats.org/presentationml/2006/main">
  <p:tag name="KSO_WM_UNIT_PLACING_PICTURE_USER_VIEWPORT" val="{&quot;height&quot;:1659,&quot;width&quot;:1659}"/>
</p:tagLst>
</file>

<file path=ppt/tags/tag475.xml><?xml version="1.0" encoding="utf-8"?>
<p:tagLst xmlns:p="http://schemas.openxmlformats.org/presentationml/2006/main">
  <p:tag name="KSO_WM_UNIT_PLACING_PICTURE_USER_VIEWPORT" val="{&quot;height&quot;:1962,&quot;width&quot;:1962}"/>
</p:tagLst>
</file>

<file path=ppt/tags/tag476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77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8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489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91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36_1*i*4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0fd17fdebfb4619a94e80fb071446a3&quot;,&quot;X&quot;:{&quot;Pos&quot;:1},&quot;Y&quot;:{&quot;Pos&quot;:1}},&quot;whChangeMode&quot;:0}"/>
  <p:tag name="KSO_WM_UNIT_DEC_AREA_ID" val="d6ac08dd9cd04d32a437e311df05dca7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25"/>
  <p:tag name="KSO_WM_TEMPLATE_ASSEMBLE_GROUPID" val="60656f2f4054ed1e2fb80525"/>
</p:tagLst>
</file>

<file path=ppt/tags/tag4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49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499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00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1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2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3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4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5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516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519.xml><?xml version="1.0" encoding="utf-8"?>
<p:tagLst xmlns:p="http://schemas.openxmlformats.org/presentationml/2006/main">
  <p:tag name="KSO_WM_UNIT_TEXTBOXSTYLE_GUID" val="{7cc237d3-b926-48f7-bc11-0b09c6b24a44}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1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2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4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525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8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29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1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2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3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5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539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5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PLACING_PICTURE_USER_VIEWPORT" val="{&quot;height&quot;:3283,&quot;width&quot;:7474}"/>
</p:tagLst>
</file>

<file path=ppt/tags/tag5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p="http://schemas.openxmlformats.org/presentationml/2006/main">
  <p:tag name="KSO_WM_UNIT_PLACING_PICTURE_USER_VIEWPORT" val="{&quot;height&quot;:5049,&quot;width&quot;:9911}"/>
</p:tagLst>
</file>

<file path=ppt/tags/tag5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548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549.xml><?xml version="1.0" encoding="utf-8"?>
<p:tagLst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50.xml><?xml version="1.0" encoding="utf-8"?>
<p:tagLst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552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553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554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555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557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WPS 演示</Application>
  <PresentationFormat>宽屏</PresentationFormat>
  <Paragraphs>115</Paragraphs>
  <Slides>19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方正舒体</vt:lpstr>
      <vt:lpstr>仿宋</vt:lpstr>
      <vt:lpstr>Calibri</vt:lpstr>
      <vt:lpstr>Arial Unicode MS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3_Office 主题​​</vt:lpstr>
      <vt:lpstr>吃了么 		 项目介绍</vt:lpstr>
      <vt:lpstr>PowerPoint 演示文稿</vt:lpstr>
      <vt:lpstr>PowerPoint 演示文稿</vt:lpstr>
      <vt:lpstr>PowerPoint 演示文稿</vt:lpstr>
      <vt:lpstr>PowerPoint 演示文稿</vt:lpstr>
      <vt:lpstr>在 吃了么， 			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技术选型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32</cp:revision>
  <dcterms:created xsi:type="dcterms:W3CDTF">2022-09-25T13:26:00Z</dcterms:created>
  <dcterms:modified xsi:type="dcterms:W3CDTF">2022-09-27T02:51:42Z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DA8ADEE4B44A42E68A9A1CC3C1A704A0</vt:lpwstr>
  </property>
  <property fmtid="{D5CDD505-2E9C-101B-9397-08002B2CF9AE}" pid="3" name="KSOProductBuildVer">
    <vt:lpwstr>2052-11.1.0.12358</vt:lpwstr>
  </property>
</Properties>
</file>